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21"/>
  </p:notesMasterIdLst>
  <p:sldIdLst>
    <p:sldId id="257" r:id="rId2"/>
    <p:sldId id="289" r:id="rId3"/>
    <p:sldId id="290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4" r:id="rId17"/>
    <p:sldId id="303" r:id="rId18"/>
    <p:sldId id="305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9C7D4F-EA7E-4B71-BF9D-77165F34AD52}">
          <p14:sldIdLst>
            <p14:sldId id="257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4"/>
            <p14:sldId id="303"/>
            <p14:sldId id="305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7" autoAdjust="0"/>
    <p:restoredTop sz="88889" autoAdjust="0"/>
  </p:normalViewPr>
  <p:slideViewPr>
    <p:cSldViewPr snapToGrid="0">
      <p:cViewPr varScale="1">
        <p:scale>
          <a:sx n="108" d="100"/>
          <a:sy n="108" d="100"/>
        </p:scale>
        <p:origin x="288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https://www.cloudskillsboost.google/paths/118/course_templates/388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https://www.youtube.com/watch?v=j0f-YDWxJmM&amp;t=1s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11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https://www.youtube.com/watch?v=LZh9ZIIg0ko&amp;t=1s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15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https://www.particlehealth.com/blog/what-is-fhir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93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057933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B82846-DEE1-0B76-284C-20A6450A7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5859" y="1891290"/>
            <a:ext cx="8791575" cy="2387600"/>
          </a:xfrm>
        </p:spPr>
        <p:txBody>
          <a:bodyPr/>
          <a:lstStyle/>
          <a:p>
            <a:r>
              <a:rPr lang="en-US" dirty="0"/>
              <a:t>Google cloud</a:t>
            </a:r>
            <a:br>
              <a:rPr lang="en-US" dirty="0"/>
            </a:br>
            <a:r>
              <a:rPr lang="en-US" dirty="0"/>
              <a:t>generative ai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404062-C351-0143-9A11-56AF1B5A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00" y="2457366"/>
            <a:ext cx="10844200" cy="19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16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76FE80-AC0C-6C21-8989-E7C65C036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295"/>
            <a:ext cx="12192000" cy="6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1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1D8E7B-9197-A4B6-011D-AC720CEF2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560"/>
            <a:ext cx="12192000" cy="625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44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83AD9C-8156-21FE-67D0-E4B64766E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9788"/>
            <a:ext cx="12192000" cy="50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045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FD1435-3ACA-61E7-6E5C-7540D80C3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7681"/>
            <a:ext cx="12192000" cy="510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39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F0CDA5-0580-7621-155C-E560686D5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4376"/>
            <a:ext cx="12192000" cy="508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44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F29F08-A916-49A3-4250-4790CC3D4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135" y="955505"/>
            <a:ext cx="10295730" cy="504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600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D5A9F7-08D1-46B5-BA08-0A7156599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3215"/>
            <a:ext cx="12192000" cy="511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94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012CB5-8089-DD84-4DEA-36551B93F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391"/>
            <a:ext cx="12192000" cy="583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2362D-97F7-69BD-FDFA-B142DAB69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AI Products</a:t>
            </a:r>
            <a:br>
              <a:rPr lang="en-US" dirty="0"/>
            </a:br>
            <a:r>
              <a:rPr lang="en-US" dirty="0"/>
              <a:t>in google Cloud</a:t>
            </a:r>
          </a:p>
        </p:txBody>
      </p:sp>
    </p:spTree>
    <p:extLst>
      <p:ext uri="{BB962C8B-B14F-4D97-AF65-F5344CB8AC3E}">
        <p14:creationId xmlns:p14="http://schemas.microsoft.com/office/powerpoint/2010/main" val="1567005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9B9D54-FC75-F139-6D0C-28B25A300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404" y="0"/>
            <a:ext cx="79411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7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A123A1-A694-E9FF-51EA-31EE669F4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836" y="0"/>
            <a:ext cx="7642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66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6CC0C1-5092-5594-E96C-0E0D47BEB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353"/>
            <a:ext cx="12192000" cy="607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52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4E080-5A1F-15BE-9AB6-A03558AD5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128"/>
            <a:ext cx="12192000" cy="515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28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BD3FB-1C17-490C-27A9-46F4C8690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551"/>
            <a:ext cx="12192000" cy="59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30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5DBBED-8224-B6F4-010E-ABBC4D80D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883"/>
            <a:ext cx="12192000" cy="595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60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EAACB-0DFB-5023-2E3F-4BB2AD017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AI Agent Builder:</a:t>
            </a:r>
            <a:br>
              <a:rPr lang="en-US" dirty="0"/>
            </a:br>
            <a:r>
              <a:rPr lang="en-US" dirty="0"/>
              <a:t>Vertex ai Search &amp;</a:t>
            </a:r>
            <a:br>
              <a:rPr lang="en-US" dirty="0"/>
            </a:br>
            <a:r>
              <a:rPr lang="en-US" dirty="0"/>
              <a:t>Vertex Ai Search for Retail</a:t>
            </a:r>
          </a:p>
        </p:txBody>
      </p:sp>
    </p:spTree>
    <p:extLst>
      <p:ext uri="{BB962C8B-B14F-4D97-AF65-F5344CB8AC3E}">
        <p14:creationId xmlns:p14="http://schemas.microsoft.com/office/powerpoint/2010/main" val="29109842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3527</TotalTime>
  <Words>97</Words>
  <Application>Microsoft Office PowerPoint</Application>
  <PresentationFormat>Widescreen</PresentationFormat>
  <Paragraphs>12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Tw Cen MT</vt:lpstr>
      <vt:lpstr>Circuit</vt:lpstr>
      <vt:lpstr>Google cloud generative ai overview</vt:lpstr>
      <vt:lpstr>Generative AI Products in google Cloud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Vertex AI Agent Builder: Vertex ai Search &amp; Vertex Ai Search for Retail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generative ai overview</dc:title>
  <dc:creator>Zain Naboulsi</dc:creator>
  <cp:lastModifiedBy>Zain Naboulsi</cp:lastModifiedBy>
  <cp:revision>11</cp:revision>
  <dcterms:created xsi:type="dcterms:W3CDTF">2024-06-30T01:37:58Z</dcterms:created>
  <dcterms:modified xsi:type="dcterms:W3CDTF">2024-08-24T12:05:00Z</dcterms:modified>
</cp:coreProperties>
</file>

<file path=docProps/thumbnail.jpeg>
</file>